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9" r:id="rId6"/>
    <p:sldId id="257" r:id="rId7"/>
    <p:sldId id="271" r:id="rId8"/>
    <p:sldId id="258" r:id="rId9"/>
    <p:sldId id="264" r:id="rId10"/>
    <p:sldId id="284" r:id="rId11"/>
    <p:sldId id="288" r:id="rId12"/>
    <p:sldId id="27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accent2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581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jpe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7E8C25-A245-4758-975C-0BF1386C5D6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6.xml"/><Relationship Id="rId2" Type="http://schemas.microsoft.com/office/2007/relationships/hdphoto" Target="../media/hdphoto1.wdp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6.xml"/><Relationship Id="rId2" Type="http://schemas.openxmlformats.org/officeDocument/2006/relationships/hyperlink" Target="https://www.ifzsa.com/" TargetMode="Externa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6505843" y="-1440652"/>
            <a:ext cx="5616672" cy="891126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166477" y="3894421"/>
            <a:ext cx="2409190" cy="8299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Agency FB" panose="020B0503020202020204" pitchFamily="34" charset="0"/>
              </a:rPr>
              <a:t>——</a:t>
            </a:r>
            <a:r>
              <a:rPr lang="zh-CN" altLang="en-US" sz="2400" b="1" dirty="0">
                <a:solidFill>
                  <a:schemeClr val="bg1"/>
                </a:solidFill>
                <a:latin typeface="Agency FB" panose="020B0503020202020204" pitchFamily="34" charset="0"/>
              </a:rPr>
              <a:t>私人音乐网站</a:t>
            </a:r>
            <a:endParaRPr lang="zh-CN" altLang="en-US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  <a:p>
            <a:endParaRPr lang="zh-CN" altLang="en-US" sz="2400" b="1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069146" y="6223273"/>
            <a:ext cx="2668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b="1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：王笑</a:t>
            </a:r>
            <a:endParaRPr lang="zh-CN" altLang="en-US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238750" y="4572000"/>
            <a:ext cx="1571625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wind-rose_335237"/>
          <p:cNvSpPr>
            <a:spLocks noChangeAspect="1"/>
          </p:cNvSpPr>
          <p:nvPr/>
        </p:nvSpPr>
        <p:spPr bwMode="auto">
          <a:xfrm>
            <a:off x="5418903" y="777280"/>
            <a:ext cx="1354192" cy="1352144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  <p:sp>
        <p:nvSpPr>
          <p:cNvPr id="11" name="文本框 10"/>
          <p:cNvSpPr txBox="1"/>
          <p:nvPr/>
        </p:nvSpPr>
        <p:spPr>
          <a:xfrm>
            <a:off x="4469765" y="2394585"/>
            <a:ext cx="344360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80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  <a:sym typeface="+mn-ea"/>
              </a:rPr>
              <a:t>心乐</a:t>
            </a:r>
            <a:endParaRPr lang="zh-CN" altLang="en-US" sz="8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5654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760845" y="537210"/>
            <a:ext cx="5012055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spc="500" dirty="0">
                <a:solidFill>
                  <a:schemeClr val="tx1"/>
                </a:solidFill>
                <a:uFillTx/>
                <a:latin typeface="华文行楷" panose="02010800040101010101" charset="-122"/>
                <a:ea typeface="华文行楷" panose="02010800040101010101" charset="-122"/>
              </a:rPr>
              <a:t>登录注册</a:t>
            </a:r>
            <a:endParaRPr lang="zh-CN" altLang="en-US" sz="5400" spc="500" dirty="0">
              <a:solidFill>
                <a:schemeClr val="tx1"/>
              </a:solidFill>
              <a:uFillTx/>
              <a:latin typeface="华文行楷" panose="02010800040101010101" charset="-122"/>
              <a:ea typeface="华文行楷" panose="020108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5400" spc="500" dirty="0">
                <a:solidFill>
                  <a:schemeClr val="tx1"/>
                </a:solidFill>
                <a:uFillTx/>
                <a:latin typeface="华文行楷" panose="02010800040101010101" charset="-122"/>
                <a:ea typeface="华文行楷" panose="02010800040101010101" charset="-122"/>
              </a:rPr>
              <a:t>导航栏</a:t>
            </a:r>
            <a:endParaRPr lang="zh-CN" altLang="en-US" sz="5400" spc="500" dirty="0">
              <a:solidFill>
                <a:schemeClr val="tx1"/>
              </a:solidFill>
              <a:uFillTx/>
              <a:latin typeface="华文行楷" panose="02010800040101010101" charset="-122"/>
              <a:ea typeface="华文行楷" panose="020108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5400" spc="500" dirty="0">
                <a:solidFill>
                  <a:schemeClr val="tx1"/>
                </a:solidFill>
                <a:uFillTx/>
                <a:latin typeface="华文行楷" panose="02010800040101010101" charset="-122"/>
                <a:ea typeface="华文行楷" panose="02010800040101010101" charset="-122"/>
              </a:rPr>
              <a:t>内容板块</a:t>
            </a:r>
            <a:endParaRPr lang="zh-CN" altLang="en-US" sz="5400" spc="500" dirty="0">
              <a:solidFill>
                <a:schemeClr val="tx1"/>
              </a:solidFill>
              <a:uFillTx/>
              <a:latin typeface="华文行楷" panose="02010800040101010101" charset="-122"/>
              <a:ea typeface="华文行楷" panose="020108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5400" spc="500" dirty="0">
                <a:solidFill>
                  <a:schemeClr val="tx1"/>
                </a:solidFill>
                <a:uFillTx/>
                <a:latin typeface="华文行楷" panose="02010800040101010101" charset="-122"/>
                <a:ea typeface="华文行楷" panose="02010800040101010101" charset="-122"/>
              </a:rPr>
              <a:t>关于我们</a:t>
            </a:r>
            <a:endParaRPr lang="zh-CN" altLang="en-US" sz="5400" spc="500" dirty="0">
              <a:solidFill>
                <a:schemeClr val="tx1"/>
              </a:solidFill>
              <a:uFillTx/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/>
        </p:nvCxnSpPr>
        <p:spPr>
          <a:xfrm flipV="1">
            <a:off x="542925" y="4184651"/>
            <a:ext cx="661987" cy="6730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175391" y="3848101"/>
            <a:ext cx="661987" cy="6730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714" y="281940"/>
            <a:ext cx="9241046" cy="6172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920347" y="281940"/>
            <a:ext cx="9241047" cy="61722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5049790" y="-2283931"/>
            <a:ext cx="5616672" cy="891126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78815" y="485775"/>
            <a:ext cx="3105150" cy="100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79132" y="528935"/>
            <a:ext cx="3457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gradFill flip="none" rotWithShape="1">
                  <a:gsLst>
                    <a:gs pos="12000">
                      <a:schemeClr val="accent2"/>
                    </a:gs>
                    <a:gs pos="50000">
                      <a:schemeClr val="accent3"/>
                    </a:gs>
                    <a:gs pos="90000">
                      <a:schemeClr val="accent4"/>
                    </a:gs>
                  </a:gsLst>
                  <a:lin ang="2700000" scaled="1"/>
                  <a:tileRect/>
                </a:gradFill>
                <a:latin typeface="Aharoni" panose="02010803020104030203" pitchFamily="2" charset="-79"/>
                <a:cs typeface="Aharoni" panose="02010803020104030203" pitchFamily="2" charset="-79"/>
              </a:rPr>
              <a:t>Welcome</a:t>
            </a:r>
            <a:endParaRPr lang="zh-CN" altLang="en-US" sz="5400" dirty="0">
              <a:gradFill flip="none" rotWithShape="1">
                <a:gsLst>
                  <a:gs pos="12000">
                    <a:schemeClr val="accent2"/>
                  </a:gs>
                  <a:gs pos="50000">
                    <a:schemeClr val="accent3"/>
                  </a:gs>
                  <a:gs pos="90000">
                    <a:schemeClr val="accent4"/>
                  </a:gs>
                </a:gsLst>
                <a:lin ang="2700000" scaled="1"/>
                <a:tileRect/>
              </a:gra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866775" y="2171700"/>
            <a:ext cx="162877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wind-rose_335237"/>
          <p:cNvSpPr>
            <a:spLocks noChangeAspect="1"/>
          </p:cNvSpPr>
          <p:nvPr/>
        </p:nvSpPr>
        <p:spPr bwMode="auto">
          <a:xfrm>
            <a:off x="4492785" y="1031385"/>
            <a:ext cx="4267202" cy="4260748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  <p:sp>
        <p:nvSpPr>
          <p:cNvPr id="2" name="文本框 1"/>
          <p:cNvSpPr txBox="1"/>
          <p:nvPr/>
        </p:nvSpPr>
        <p:spPr>
          <a:xfrm>
            <a:off x="2695575" y="3020060"/>
            <a:ext cx="153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易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42240" y="2799715"/>
            <a:ext cx="1778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华文行楷" panose="02010800040101010101" charset="-122"/>
                <a:ea typeface="华文行楷" panose="02010800040101010101" charset="-122"/>
              </a:rPr>
              <a:t>第一个界面</a:t>
            </a:r>
            <a:endParaRPr lang="zh-CN" altLang="en-US" sz="2400"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zh-CN" altLang="en-US" sz="2400">
                <a:latin typeface="华文行楷" panose="02010800040101010101" charset="-122"/>
                <a:ea typeface="华文行楷" panose="02010800040101010101" charset="-122"/>
              </a:rPr>
              <a:t>网站首页</a:t>
            </a:r>
            <a:endParaRPr lang="zh-CN" altLang="en-US" sz="2400"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zh-CN" altLang="en-US" sz="2400">
                <a:latin typeface="华文行楷" panose="02010800040101010101" charset="-122"/>
                <a:ea typeface="华文行楷" panose="02010800040101010101" charset="-122"/>
              </a:rPr>
              <a:t>展示风格</a:t>
            </a:r>
            <a:endParaRPr lang="zh-CN" altLang="en-US" sz="240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519285" y="2307590"/>
            <a:ext cx="1198880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sz="8000" dirty="0">
                <a:gradFill flip="none" rotWithShape="1">
                  <a:gsLst>
                    <a:gs pos="12000">
                      <a:schemeClr val="accent2"/>
                    </a:gs>
                    <a:gs pos="50000">
                      <a:schemeClr val="accent3"/>
                    </a:gs>
                    <a:gs pos="90000">
                      <a:schemeClr val="accent4"/>
                    </a:gs>
                  </a:gsLst>
                  <a:lin ang="2700000" scaled="1"/>
                  <a:tileRect/>
                </a:gradFill>
                <a:latin typeface="Aharoni" panose="02010803020104030203" pitchFamily="2" charset="-79"/>
                <a:cs typeface="Aharoni" panose="02010803020104030203" pitchFamily="2" charset="-79"/>
                <a:sym typeface="+mn-ea"/>
              </a:rPr>
              <a:t>乐</a:t>
            </a:r>
            <a:endParaRPr lang="zh-CN" altLang="en-US" sz="8000"/>
          </a:p>
        </p:txBody>
      </p:sp>
      <p:sp>
        <p:nvSpPr>
          <p:cNvPr id="17" name="文本框 16"/>
          <p:cNvSpPr txBox="1"/>
          <p:nvPr/>
        </p:nvSpPr>
        <p:spPr>
          <a:xfrm>
            <a:off x="5048250" y="5427345"/>
            <a:ext cx="29857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</a:rPr>
              <a:t>Start now</a:t>
            </a:r>
            <a:endParaRPr lang="en-US" altLang="zh-CN" sz="440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619375" y="2307590"/>
            <a:ext cx="116459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8000" dirty="0">
                <a:gradFill flip="none" rotWithShape="1">
                  <a:gsLst>
                    <a:gs pos="12000">
                      <a:schemeClr val="accent2"/>
                    </a:gs>
                    <a:gs pos="50000">
                      <a:schemeClr val="accent3"/>
                    </a:gs>
                    <a:gs pos="90000">
                      <a:schemeClr val="accent4"/>
                    </a:gs>
                  </a:gsLst>
                  <a:lin ang="2700000" scaled="1"/>
                  <a:tileRect/>
                </a:gradFill>
                <a:latin typeface="Aharoni" panose="02010803020104030203" pitchFamily="2" charset="-79"/>
                <a:cs typeface="Aharoni" panose="02010803020104030203" pitchFamily="2" charset="-79"/>
                <a:sym typeface="+mn-ea"/>
              </a:rPr>
              <a:t>心</a:t>
            </a:r>
            <a:endParaRPr lang="zh-CN" altLang="en-US" sz="8000" dirty="0">
              <a:gradFill flip="none" rotWithShape="1">
                <a:gsLst>
                  <a:gs pos="12000">
                    <a:schemeClr val="accent2"/>
                  </a:gs>
                  <a:gs pos="50000">
                    <a:schemeClr val="accent3"/>
                  </a:gs>
                  <a:gs pos="90000">
                    <a:schemeClr val="accent4"/>
                  </a:gs>
                </a:gsLst>
                <a:lin ang="2700000" scaled="1"/>
                <a:tileRect/>
              </a:gradFill>
              <a:latin typeface="Aharoni" panose="02010803020104030203" pitchFamily="2" charset="-79"/>
              <a:cs typeface="Aharoni" panose="02010803020104030203" pitchFamily="2" charset="-79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0" grpId="0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ïṩḻiḍé"/>
          <p:cNvSpPr/>
          <p:nvPr/>
        </p:nvSpPr>
        <p:spPr>
          <a:xfrm>
            <a:off x="1270" y="-8255"/>
            <a:ext cx="12192000" cy="6873875"/>
          </a:xfrm>
          <a:prstGeom prst="rect">
            <a:avLst/>
          </a:prstGeom>
          <a:blipFill dpi="0"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5" name="iṡļîḍé"/>
          <p:cNvSpPr/>
          <p:nvPr/>
        </p:nvSpPr>
        <p:spPr>
          <a:xfrm>
            <a:off x="4259580" y="2548255"/>
            <a:ext cx="3282315" cy="53594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grpSp>
        <p:nvGrpSpPr>
          <p:cNvPr id="17" name="组合 16"/>
          <p:cNvGrpSpPr/>
          <p:nvPr/>
        </p:nvGrpSpPr>
        <p:grpSpPr>
          <a:xfrm>
            <a:off x="476262" y="353863"/>
            <a:ext cx="2142860" cy="892728"/>
            <a:chOff x="476262" y="353863"/>
            <a:chExt cx="2142860" cy="892728"/>
          </a:xfrm>
        </p:grpSpPr>
        <p:sp>
          <p:nvSpPr>
            <p:cNvPr id="18" name="矩形 17"/>
            <p:cNvSpPr/>
            <p:nvPr/>
          </p:nvSpPr>
          <p:spPr>
            <a:xfrm>
              <a:off x="1572642" y="588124"/>
              <a:ext cx="1046480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心乐</a:t>
              </a:r>
              <a:endParaRPr 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19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sp>
        <p:nvSpPr>
          <p:cNvPr id="14" name="iṡļîḍé"/>
          <p:cNvSpPr/>
          <p:nvPr/>
        </p:nvSpPr>
        <p:spPr>
          <a:xfrm>
            <a:off x="4239260" y="3620205"/>
            <a:ext cx="3282315" cy="53594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66725" y="-6156223"/>
            <a:ext cx="11184501" cy="11110452"/>
            <a:chOff x="466725" y="-6156223"/>
            <a:chExt cx="11184501" cy="11110452"/>
          </a:xfrm>
        </p:grpSpPr>
        <p:sp>
          <p:nvSpPr>
            <p:cNvPr id="3" name="流程图: 接点 2"/>
            <p:cNvSpPr/>
            <p:nvPr/>
          </p:nvSpPr>
          <p:spPr>
            <a:xfrm>
              <a:off x="540774" y="-6156223"/>
              <a:ext cx="11110452" cy="11110452"/>
            </a:xfrm>
            <a:prstGeom prst="flowChartConnector">
              <a:avLst/>
            </a:prstGeom>
            <a:noFill/>
            <a:ln w="76200"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流程图: 接点 3"/>
            <p:cNvSpPr/>
            <p:nvPr/>
          </p:nvSpPr>
          <p:spPr>
            <a:xfrm>
              <a:off x="466725" y="44767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流程图: 接点 4"/>
            <p:cNvSpPr/>
            <p:nvPr/>
          </p:nvSpPr>
          <p:spPr>
            <a:xfrm>
              <a:off x="10315575" y="252412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流程图: 接点 5"/>
            <p:cNvSpPr/>
            <p:nvPr/>
          </p:nvSpPr>
          <p:spPr>
            <a:xfrm>
              <a:off x="8753475" y="-559117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流程图: 接点 7"/>
          <p:cNvSpPr/>
          <p:nvPr/>
        </p:nvSpPr>
        <p:spPr>
          <a:xfrm>
            <a:off x="1009650" y="-5687347"/>
            <a:ext cx="10172700" cy="10172700"/>
          </a:xfrm>
          <a:prstGeom prst="flowChartConnector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000" r="-10000"/>
            </a:stretch>
          </a:blip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流程图: 接点 8"/>
          <p:cNvSpPr/>
          <p:nvPr/>
        </p:nvSpPr>
        <p:spPr>
          <a:xfrm>
            <a:off x="1009650" y="-5687347"/>
            <a:ext cx="10172700" cy="10172700"/>
          </a:xfrm>
          <a:prstGeom prst="flowChartConnector">
            <a:avLst/>
          </a:prstGeom>
          <a:solidFill>
            <a:schemeClr val="tx1">
              <a:alpha val="6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4456065" y="-4426510"/>
            <a:ext cx="5616672" cy="8911264"/>
          </a:xfrm>
          <a:prstGeom prst="rect">
            <a:avLst/>
          </a:prstGeom>
        </p:spPr>
      </p:pic>
      <p:sp>
        <p:nvSpPr>
          <p:cNvPr id="12" name="矩形: 圆角 11"/>
          <p:cNvSpPr/>
          <p:nvPr/>
        </p:nvSpPr>
        <p:spPr>
          <a:xfrm>
            <a:off x="4572000" y="2728686"/>
            <a:ext cx="3048000" cy="1192439"/>
          </a:xfrm>
          <a:prstGeom prst="round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825513" y="2863640"/>
            <a:ext cx="254074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导航栏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699222" y="4070232"/>
            <a:ext cx="1717628" cy="1634712"/>
            <a:chOff x="699222" y="4070232"/>
            <a:chExt cx="1717628" cy="1634712"/>
          </a:xfrm>
        </p:grpSpPr>
        <p:grpSp>
          <p:nvGrpSpPr>
            <p:cNvPr id="16" name="组合 15"/>
            <p:cNvGrpSpPr/>
            <p:nvPr/>
          </p:nvGrpSpPr>
          <p:grpSpPr>
            <a:xfrm>
              <a:off x="1158757" y="4070232"/>
              <a:ext cx="729217" cy="720000"/>
              <a:chOff x="1158757" y="4070232"/>
              <a:chExt cx="729217" cy="720000"/>
            </a:xfrm>
          </p:grpSpPr>
          <p:sp>
            <p:nvSpPr>
              <p:cNvPr id="14" name="矩形: 圆角 13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1228098" y="4168622"/>
                <a:ext cx="65987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01</a:t>
                </a:r>
                <a:endParaRPr lang="zh-CN" altLang="en-US" sz="28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PART-01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爵士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854372" y="4946619"/>
            <a:ext cx="1717628" cy="1634712"/>
            <a:chOff x="699222" y="4070232"/>
            <a:chExt cx="1717628" cy="1634712"/>
          </a:xfrm>
        </p:grpSpPr>
        <p:grpSp>
          <p:nvGrpSpPr>
            <p:cNvPr id="20" name="组合 19"/>
            <p:cNvGrpSpPr/>
            <p:nvPr/>
          </p:nvGrpSpPr>
          <p:grpSpPr>
            <a:xfrm>
              <a:off x="1158757" y="4070232"/>
              <a:ext cx="728882" cy="720000"/>
              <a:chOff x="1158757" y="4070232"/>
              <a:chExt cx="728882" cy="720000"/>
            </a:xfrm>
          </p:grpSpPr>
          <p:sp>
            <p:nvSpPr>
              <p:cNvPr id="22" name="矩形: 圆角 2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1179654" y="4144026"/>
                <a:ext cx="7079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02</a:t>
                </a:r>
                <a:endParaRPr lang="zh-CN" altLang="en-US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PART-02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流行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832452" y="4931289"/>
            <a:ext cx="1717628" cy="1634712"/>
            <a:chOff x="699222" y="4070232"/>
            <a:chExt cx="1717628" cy="1634712"/>
          </a:xfrm>
        </p:grpSpPr>
        <p:grpSp>
          <p:nvGrpSpPr>
            <p:cNvPr id="25" name="组合 24"/>
            <p:cNvGrpSpPr/>
            <p:nvPr/>
          </p:nvGrpSpPr>
          <p:grpSpPr>
            <a:xfrm>
              <a:off x="1158757" y="4070232"/>
              <a:ext cx="753271" cy="720000"/>
              <a:chOff x="1158757" y="4070232"/>
              <a:chExt cx="753271" cy="720000"/>
            </a:xfrm>
          </p:grpSpPr>
          <p:sp>
            <p:nvSpPr>
              <p:cNvPr id="27" name="矩形: 圆角 26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204043" y="4111654"/>
                <a:ext cx="7079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03</a:t>
                </a:r>
                <a:endParaRPr lang="zh-CN" altLang="en-US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PART-03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民谣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9933598" y="3928403"/>
            <a:ext cx="1717628" cy="1634712"/>
            <a:chOff x="699222" y="4070232"/>
            <a:chExt cx="1717628" cy="1634712"/>
          </a:xfrm>
        </p:grpSpPr>
        <p:grpSp>
          <p:nvGrpSpPr>
            <p:cNvPr id="30" name="组合 29"/>
            <p:cNvGrpSpPr/>
            <p:nvPr/>
          </p:nvGrpSpPr>
          <p:grpSpPr>
            <a:xfrm>
              <a:off x="1158757" y="4070232"/>
              <a:ext cx="732947" cy="720000"/>
              <a:chOff x="1158757" y="4070232"/>
              <a:chExt cx="732947" cy="720000"/>
            </a:xfrm>
          </p:grpSpPr>
          <p:sp>
            <p:nvSpPr>
              <p:cNvPr id="32" name="矩形: 圆角 3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1183719" y="4122400"/>
                <a:ext cx="7079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04</a:t>
                </a:r>
                <a:endParaRPr lang="zh-CN" altLang="en-US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PART-04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HipPop</a:t>
              </a:r>
              <a:endParaRPr 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5" name="wind-rose_335237"/>
          <p:cNvSpPr>
            <a:spLocks noChangeAspect="1"/>
          </p:cNvSpPr>
          <p:nvPr/>
        </p:nvSpPr>
        <p:spPr bwMode="auto">
          <a:xfrm>
            <a:off x="5532696" y="5382949"/>
            <a:ext cx="1126608" cy="1124904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b0348ed-3760-4dcc-9e21-eebaa99e652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353832" y="2134815"/>
            <a:ext cx="10078848" cy="3351515"/>
            <a:chOff x="1221117" y="2144975"/>
            <a:chExt cx="10078848" cy="3351515"/>
          </a:xfrm>
        </p:grpSpPr>
        <p:grpSp>
          <p:nvGrpSpPr>
            <p:cNvPr id="4" name="îŝľïďè"/>
            <p:cNvGrpSpPr/>
            <p:nvPr/>
          </p:nvGrpSpPr>
          <p:grpSpPr>
            <a:xfrm>
              <a:off x="3478346" y="3140969"/>
              <a:ext cx="5235308" cy="1347847"/>
              <a:chOff x="2892692" y="3166858"/>
              <a:chExt cx="6687405" cy="1721694"/>
            </a:xfrm>
          </p:grpSpPr>
          <p:sp>
            <p:nvSpPr>
              <p:cNvPr id="53" name="î$líďé"/>
              <p:cNvSpPr/>
              <p:nvPr/>
            </p:nvSpPr>
            <p:spPr>
              <a:xfrm rot="18846809">
                <a:off x="5526167" y="676891"/>
                <a:ext cx="1420454" cy="6687404"/>
              </a:xfrm>
              <a:custGeom>
                <a:avLst/>
                <a:gdLst>
                  <a:gd name="connsiteX0" fmla="*/ 914799 w 1420454"/>
                  <a:gd name="connsiteY0" fmla="*/ 743885 h 6687404"/>
                  <a:gd name="connsiteX1" fmla="*/ 801199 w 1420454"/>
                  <a:gd name="connsiteY1" fmla="*/ 689970 h 6687404"/>
                  <a:gd name="connsiteX2" fmla="*/ 237526 w 1420454"/>
                  <a:gd name="connsiteY2" fmla="*/ 3343702 h 6687404"/>
                  <a:gd name="connsiteX3" fmla="*/ 801199 w 1420454"/>
                  <a:gd name="connsiteY3" fmla="*/ 5997434 h 6687404"/>
                  <a:gd name="connsiteX4" fmla="*/ 1364872 w 1420454"/>
                  <a:gd name="connsiteY4" fmla="*/ 3343702 h 6687404"/>
                  <a:gd name="connsiteX5" fmla="*/ 914799 w 1420454"/>
                  <a:gd name="connsiteY5" fmla="*/ 743885 h 6687404"/>
                  <a:gd name="connsiteX6" fmla="*/ 853363 w 1420454"/>
                  <a:gd name="connsiteY6" fmla="*/ 67932 h 6687404"/>
                  <a:gd name="connsiteX7" fmla="*/ 1420454 w 1420454"/>
                  <a:gd name="connsiteY7" fmla="*/ 3343702 h 6687404"/>
                  <a:gd name="connsiteX8" fmla="*/ 710227 w 1420454"/>
                  <a:gd name="connsiteY8" fmla="*/ 6687404 h 6687404"/>
                  <a:gd name="connsiteX9" fmla="*/ 0 w 1420454"/>
                  <a:gd name="connsiteY9" fmla="*/ 3343702 h 6687404"/>
                  <a:gd name="connsiteX10" fmla="*/ 710227 w 1420454"/>
                  <a:gd name="connsiteY10" fmla="*/ 0 h 6687404"/>
                  <a:gd name="connsiteX11" fmla="*/ 853363 w 1420454"/>
                  <a:gd name="connsiteY11" fmla="*/ 67932 h 6687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20454" h="6687404">
                    <a:moveTo>
                      <a:pt x="914799" y="743885"/>
                    </a:moveTo>
                    <a:cubicBezTo>
                      <a:pt x="878105" y="708534"/>
                      <a:pt x="840112" y="689970"/>
                      <a:pt x="801199" y="689970"/>
                    </a:cubicBezTo>
                    <a:cubicBezTo>
                      <a:pt x="489891" y="689970"/>
                      <a:pt x="237526" y="1878086"/>
                      <a:pt x="237526" y="3343702"/>
                    </a:cubicBezTo>
                    <a:cubicBezTo>
                      <a:pt x="237526" y="4809318"/>
                      <a:pt x="489891" y="5997434"/>
                      <a:pt x="801199" y="5997434"/>
                    </a:cubicBezTo>
                    <a:cubicBezTo>
                      <a:pt x="1112507" y="5997434"/>
                      <a:pt x="1364872" y="4809318"/>
                      <a:pt x="1364872" y="3343702"/>
                    </a:cubicBezTo>
                    <a:cubicBezTo>
                      <a:pt x="1364872" y="2061288"/>
                      <a:pt x="1171655" y="991335"/>
                      <a:pt x="914799" y="743885"/>
                    </a:cubicBezTo>
                    <a:close/>
                    <a:moveTo>
                      <a:pt x="853363" y="67932"/>
                    </a:moveTo>
                    <a:cubicBezTo>
                      <a:pt x="1177001" y="379720"/>
                      <a:pt x="1420454" y="1727861"/>
                      <a:pt x="1420454" y="3343702"/>
                    </a:cubicBezTo>
                    <a:cubicBezTo>
                      <a:pt x="1420454" y="5190378"/>
                      <a:pt x="1102475" y="6687404"/>
                      <a:pt x="710227" y="6687404"/>
                    </a:cubicBezTo>
                    <a:cubicBezTo>
                      <a:pt x="317979" y="6687404"/>
                      <a:pt x="0" y="5190378"/>
                      <a:pt x="0" y="3343702"/>
                    </a:cubicBezTo>
                    <a:cubicBezTo>
                      <a:pt x="0" y="1497026"/>
                      <a:pt x="317979" y="0"/>
                      <a:pt x="710227" y="0"/>
                    </a:cubicBezTo>
                    <a:cubicBezTo>
                      <a:pt x="759258" y="0"/>
                      <a:pt x="807128" y="23391"/>
                      <a:pt x="853363" y="67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ḻîdê"/>
              <p:cNvSpPr/>
              <p:nvPr/>
            </p:nvSpPr>
            <p:spPr>
              <a:xfrm rot="3165966">
                <a:off x="5526168" y="533383"/>
                <a:ext cx="1420454" cy="6687404"/>
              </a:xfrm>
              <a:custGeom>
                <a:avLst/>
                <a:gdLst>
                  <a:gd name="connsiteX0" fmla="*/ 914799 w 1420454"/>
                  <a:gd name="connsiteY0" fmla="*/ 743885 h 6687404"/>
                  <a:gd name="connsiteX1" fmla="*/ 801199 w 1420454"/>
                  <a:gd name="connsiteY1" fmla="*/ 689970 h 6687404"/>
                  <a:gd name="connsiteX2" fmla="*/ 237526 w 1420454"/>
                  <a:gd name="connsiteY2" fmla="*/ 3343702 h 6687404"/>
                  <a:gd name="connsiteX3" fmla="*/ 801199 w 1420454"/>
                  <a:gd name="connsiteY3" fmla="*/ 5997434 h 6687404"/>
                  <a:gd name="connsiteX4" fmla="*/ 1364872 w 1420454"/>
                  <a:gd name="connsiteY4" fmla="*/ 3343702 h 6687404"/>
                  <a:gd name="connsiteX5" fmla="*/ 914799 w 1420454"/>
                  <a:gd name="connsiteY5" fmla="*/ 743885 h 6687404"/>
                  <a:gd name="connsiteX6" fmla="*/ 853363 w 1420454"/>
                  <a:gd name="connsiteY6" fmla="*/ 67932 h 6687404"/>
                  <a:gd name="connsiteX7" fmla="*/ 1420454 w 1420454"/>
                  <a:gd name="connsiteY7" fmla="*/ 3343702 h 6687404"/>
                  <a:gd name="connsiteX8" fmla="*/ 710227 w 1420454"/>
                  <a:gd name="connsiteY8" fmla="*/ 6687404 h 6687404"/>
                  <a:gd name="connsiteX9" fmla="*/ 0 w 1420454"/>
                  <a:gd name="connsiteY9" fmla="*/ 3343702 h 6687404"/>
                  <a:gd name="connsiteX10" fmla="*/ 710227 w 1420454"/>
                  <a:gd name="connsiteY10" fmla="*/ 0 h 6687404"/>
                  <a:gd name="connsiteX11" fmla="*/ 853363 w 1420454"/>
                  <a:gd name="connsiteY11" fmla="*/ 67932 h 6687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20454" h="6687404">
                    <a:moveTo>
                      <a:pt x="914799" y="743885"/>
                    </a:moveTo>
                    <a:cubicBezTo>
                      <a:pt x="878105" y="708534"/>
                      <a:pt x="840112" y="689970"/>
                      <a:pt x="801199" y="689970"/>
                    </a:cubicBezTo>
                    <a:cubicBezTo>
                      <a:pt x="489891" y="689970"/>
                      <a:pt x="237526" y="1878086"/>
                      <a:pt x="237526" y="3343702"/>
                    </a:cubicBezTo>
                    <a:cubicBezTo>
                      <a:pt x="237526" y="4809318"/>
                      <a:pt x="489891" y="5997434"/>
                      <a:pt x="801199" y="5997434"/>
                    </a:cubicBezTo>
                    <a:cubicBezTo>
                      <a:pt x="1112507" y="5997434"/>
                      <a:pt x="1364872" y="4809318"/>
                      <a:pt x="1364872" y="3343702"/>
                    </a:cubicBezTo>
                    <a:cubicBezTo>
                      <a:pt x="1364872" y="2061288"/>
                      <a:pt x="1171655" y="991335"/>
                      <a:pt x="914799" y="743885"/>
                    </a:cubicBezTo>
                    <a:close/>
                    <a:moveTo>
                      <a:pt x="853363" y="67932"/>
                    </a:moveTo>
                    <a:cubicBezTo>
                      <a:pt x="1177001" y="379720"/>
                      <a:pt x="1420454" y="1727861"/>
                      <a:pt x="1420454" y="3343702"/>
                    </a:cubicBezTo>
                    <a:cubicBezTo>
                      <a:pt x="1420454" y="5190378"/>
                      <a:pt x="1102475" y="6687404"/>
                      <a:pt x="710227" y="6687404"/>
                    </a:cubicBezTo>
                    <a:cubicBezTo>
                      <a:pt x="317979" y="6687404"/>
                      <a:pt x="0" y="5190378"/>
                      <a:pt x="0" y="3343702"/>
                    </a:cubicBezTo>
                    <a:cubicBezTo>
                      <a:pt x="0" y="1497026"/>
                      <a:pt x="317979" y="0"/>
                      <a:pt x="710227" y="0"/>
                    </a:cubicBezTo>
                    <a:cubicBezTo>
                      <a:pt x="759258" y="0"/>
                      <a:pt x="807128" y="23391"/>
                      <a:pt x="853363" y="67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şḷîḋê"/>
              <p:cNvSpPr/>
              <p:nvPr/>
            </p:nvSpPr>
            <p:spPr>
              <a:xfrm rot="18846809">
                <a:off x="6046150" y="4705019"/>
                <a:ext cx="242532" cy="124534"/>
              </a:xfrm>
              <a:custGeom>
                <a:avLst/>
                <a:gdLst>
                  <a:gd name="connsiteX0" fmla="*/ 240639 w 242532"/>
                  <a:gd name="connsiteY0" fmla="*/ 48821 h 107228"/>
                  <a:gd name="connsiteX1" fmla="*/ 242532 w 242532"/>
                  <a:gd name="connsiteY1" fmla="*/ 107228 h 107228"/>
                  <a:gd name="connsiteX2" fmla="*/ 36257 w 242532"/>
                  <a:gd name="connsiteY2" fmla="*/ 68962 h 107228"/>
                  <a:gd name="connsiteX3" fmla="*/ 2004 w 242532"/>
                  <a:gd name="connsiteY3" fmla="*/ 61820 h 107228"/>
                  <a:gd name="connsiteX4" fmla="*/ 0 w 242532"/>
                  <a:gd name="connsiteY4" fmla="*/ 0 h 107228"/>
                  <a:gd name="connsiteX5" fmla="*/ 181641 w 242532"/>
                  <a:gd name="connsiteY5" fmla="*/ 37876 h 10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2532" h="107228">
                    <a:moveTo>
                      <a:pt x="240639" y="48821"/>
                    </a:moveTo>
                    <a:lnTo>
                      <a:pt x="242532" y="107228"/>
                    </a:lnTo>
                    <a:lnTo>
                      <a:pt x="36257" y="68962"/>
                    </a:lnTo>
                    <a:lnTo>
                      <a:pt x="2004" y="61820"/>
                    </a:lnTo>
                    <a:lnTo>
                      <a:pt x="0" y="0"/>
                    </a:lnTo>
                    <a:lnTo>
                      <a:pt x="181641" y="378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56" name="íṣľïḋe"/>
              <p:cNvGrpSpPr/>
              <p:nvPr/>
            </p:nvGrpSpPr>
            <p:grpSpPr>
              <a:xfrm>
                <a:off x="5137486" y="3759183"/>
                <a:ext cx="2082138" cy="276285"/>
                <a:chOff x="5137486" y="3759183"/>
                <a:chExt cx="2082138" cy="276285"/>
              </a:xfrm>
            </p:grpSpPr>
            <p:sp>
              <p:nvSpPr>
                <p:cNvPr id="57" name="îş1iḋé"/>
                <p:cNvSpPr/>
                <p:nvPr/>
              </p:nvSpPr>
              <p:spPr>
                <a:xfrm rot="18846809">
                  <a:off x="5153904" y="3742765"/>
                  <a:ext cx="252692" cy="285528"/>
                </a:xfrm>
                <a:custGeom>
                  <a:avLst/>
                  <a:gdLst>
                    <a:gd name="connsiteX0" fmla="*/ 256255 w 256255"/>
                    <a:gd name="connsiteY0" fmla="*/ 23941 h 264940"/>
                    <a:gd name="connsiteX1" fmla="*/ 248654 w 256255"/>
                    <a:gd name="connsiteY1" fmla="*/ 121720 h 264940"/>
                    <a:gd name="connsiteX2" fmla="*/ 240832 w 256255"/>
                    <a:gd name="connsiteY2" fmla="*/ 264940 h 264940"/>
                    <a:gd name="connsiteX3" fmla="*/ 86192 w 256255"/>
                    <a:gd name="connsiteY3" fmla="*/ 249978 h 264940"/>
                    <a:gd name="connsiteX4" fmla="*/ 0 w 256255"/>
                    <a:gd name="connsiteY4" fmla="*/ 243638 h 264940"/>
                    <a:gd name="connsiteX5" fmla="*/ 215 w 256255"/>
                    <a:gd name="connsiteY5" fmla="*/ 236986 h 264940"/>
                    <a:gd name="connsiteX6" fmla="*/ 13158 w 256255"/>
                    <a:gd name="connsiteY6" fmla="*/ 0 h 264940"/>
                    <a:gd name="connsiteX7" fmla="*/ 237522 w 256255"/>
                    <a:gd name="connsiteY7" fmla="*/ 21708 h 264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6255" h="264940">
                      <a:moveTo>
                        <a:pt x="256255" y="23941"/>
                      </a:moveTo>
                      <a:lnTo>
                        <a:pt x="248654" y="121720"/>
                      </a:lnTo>
                      <a:lnTo>
                        <a:pt x="240832" y="264940"/>
                      </a:lnTo>
                      <a:lnTo>
                        <a:pt x="86192" y="249978"/>
                      </a:lnTo>
                      <a:lnTo>
                        <a:pt x="0" y="243638"/>
                      </a:lnTo>
                      <a:lnTo>
                        <a:pt x="215" y="236986"/>
                      </a:lnTo>
                      <a:lnTo>
                        <a:pt x="13158" y="0"/>
                      </a:lnTo>
                      <a:lnTo>
                        <a:pt x="237522" y="2170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8" name="îšlíḑè"/>
                <p:cNvSpPr/>
                <p:nvPr/>
              </p:nvSpPr>
              <p:spPr>
                <a:xfrm rot="18846809">
                  <a:off x="7145312" y="3961155"/>
                  <a:ext cx="62178" cy="86447"/>
                </a:xfrm>
                <a:custGeom>
                  <a:avLst/>
                  <a:gdLst>
                    <a:gd name="connsiteX0" fmla="*/ 62178 w 62178"/>
                    <a:gd name="connsiteY0" fmla="*/ 6068 h 65238"/>
                    <a:gd name="connsiteX1" fmla="*/ 60846 w 62178"/>
                    <a:gd name="connsiteY1" fmla="*/ 47174 h 65238"/>
                    <a:gd name="connsiteX2" fmla="*/ 59859 w 62178"/>
                    <a:gd name="connsiteY2" fmla="*/ 65238 h 65238"/>
                    <a:gd name="connsiteX3" fmla="*/ 0 w 62178"/>
                    <a:gd name="connsiteY3" fmla="*/ 59024 h 65238"/>
                    <a:gd name="connsiteX4" fmla="*/ 3223 w 62178"/>
                    <a:gd name="connsiteY4" fmla="*/ 0 h 65238"/>
                    <a:gd name="connsiteX5" fmla="*/ 59552 w 62178"/>
                    <a:gd name="connsiteY5" fmla="*/ 5848 h 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178" h="65238">
                      <a:moveTo>
                        <a:pt x="62178" y="6068"/>
                      </a:moveTo>
                      <a:lnTo>
                        <a:pt x="60846" y="47174"/>
                      </a:lnTo>
                      <a:lnTo>
                        <a:pt x="59859" y="65238"/>
                      </a:lnTo>
                      <a:lnTo>
                        <a:pt x="0" y="59024"/>
                      </a:lnTo>
                      <a:lnTo>
                        <a:pt x="3223" y="0"/>
                      </a:lnTo>
                      <a:lnTo>
                        <a:pt x="59552" y="584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</p:grpSp>
        <p:sp>
          <p:nvSpPr>
            <p:cNvPr id="5" name="îSḷîďê"/>
            <p:cNvSpPr/>
            <p:nvPr/>
          </p:nvSpPr>
          <p:spPr>
            <a:xfrm>
              <a:off x="4447908" y="2635105"/>
              <a:ext cx="750470" cy="750470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ïŝľîďè"/>
            <p:cNvSpPr/>
            <p:nvPr/>
          </p:nvSpPr>
          <p:spPr>
            <a:xfrm>
              <a:off x="6746583" y="3758322"/>
              <a:ext cx="1294092" cy="1294092"/>
            </a:xfrm>
            <a:prstGeom prst="ellipse">
              <a:avLst/>
            </a:prstGeom>
            <a:solidFill>
              <a:schemeClr val="accent6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9" name="îṧ1ïḋé"/>
            <p:cNvGrpSpPr/>
            <p:nvPr/>
          </p:nvGrpSpPr>
          <p:grpSpPr>
            <a:xfrm>
              <a:off x="3886454" y="2145099"/>
              <a:ext cx="443674" cy="834137"/>
              <a:chOff x="4625677" y="1846396"/>
              <a:chExt cx="443674" cy="834137"/>
            </a:xfrm>
          </p:grpSpPr>
          <p:cxnSp>
            <p:nvCxnSpPr>
              <p:cNvPr id="49" name="Straight Connector 15"/>
              <p:cNvCxnSpPr/>
              <p:nvPr/>
            </p:nvCxnSpPr>
            <p:spPr>
              <a:xfrm>
                <a:off x="4625677" y="2236859"/>
                <a:ext cx="443674" cy="443674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0" name="išļiḑê"/>
              <p:cNvGrpSpPr/>
              <p:nvPr/>
            </p:nvGrpSpPr>
            <p:grpSpPr>
              <a:xfrm flipH="1">
                <a:off x="4637531" y="1846396"/>
                <a:ext cx="0" cy="783911"/>
                <a:chOff x="33075" y="-1"/>
                <a:chExt cx="3467961" cy="1461015"/>
              </a:xfrm>
            </p:grpSpPr>
            <p:sp>
              <p:nvSpPr>
                <p:cNvPr id="51" name="ïṥḻîḓe"/>
                <p:cNvSpPr/>
                <p:nvPr/>
              </p:nvSpPr>
              <p:spPr>
                <a:xfrm flipV="1">
                  <a:off x="3488334" y="-1"/>
                  <a:ext cx="1" cy="1461015"/>
                </a:xfrm>
                <a:prstGeom prst="line">
                  <a:avLst/>
                </a:prstGeom>
                <a:noFill/>
                <a:ln w="12700" cap="flat">
                  <a:solidFill>
                    <a:schemeClr val="bg1">
                      <a:lumMod val="50000"/>
                    </a:scheme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2" name="íŝļíde"/>
                <p:cNvSpPr/>
                <p:nvPr/>
              </p:nvSpPr>
              <p:spPr>
                <a:xfrm flipH="1" flipV="1">
                  <a:off x="33075" y="730506"/>
                  <a:ext cx="3467961" cy="1"/>
                </a:xfrm>
                <a:prstGeom prst="line">
                  <a:avLst/>
                </a:prstGeom>
                <a:noFill/>
                <a:ln w="12700" cap="flat">
                  <a:solidFill>
                    <a:schemeClr val="bg1">
                      <a:lumMod val="50000"/>
                    </a:schemeClr>
                  </a:solidFill>
                  <a:prstDash val="solid"/>
                  <a:miter lim="400000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cxnSp>
          <p:nvCxnSpPr>
            <p:cNvPr id="10" name="Straight Connector 20"/>
            <p:cNvCxnSpPr/>
            <p:nvPr/>
          </p:nvCxnSpPr>
          <p:spPr>
            <a:xfrm flipV="1">
              <a:off x="3473898" y="4495972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íś1ïďè"/>
            <p:cNvSpPr/>
            <p:nvPr/>
          </p:nvSpPr>
          <p:spPr>
            <a:xfrm flipH="1">
              <a:off x="3174939" y="4546197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îş1îde"/>
            <p:cNvSpPr/>
            <p:nvPr/>
          </p:nvSpPr>
          <p:spPr>
            <a:xfrm>
              <a:off x="3174938" y="4938154"/>
              <a:ext cx="303979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3" name="Straight Connector 25"/>
            <p:cNvCxnSpPr/>
            <p:nvPr/>
          </p:nvCxnSpPr>
          <p:spPr>
            <a:xfrm flipH="1">
              <a:off x="7995792" y="2566666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iṣļidê"/>
            <p:cNvSpPr/>
            <p:nvPr/>
          </p:nvSpPr>
          <p:spPr>
            <a:xfrm flipV="1">
              <a:off x="9048328" y="2176203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í$ḷïḓè"/>
            <p:cNvSpPr/>
            <p:nvPr/>
          </p:nvSpPr>
          <p:spPr>
            <a:xfrm flipH="1" flipV="1">
              <a:off x="8434446" y="2568159"/>
              <a:ext cx="613882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6" name="Straight Connector 30"/>
            <p:cNvCxnSpPr/>
            <p:nvPr/>
          </p:nvCxnSpPr>
          <p:spPr>
            <a:xfrm flipH="1" flipV="1">
              <a:off x="8215319" y="4454185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ï$1íḋe"/>
            <p:cNvSpPr/>
            <p:nvPr/>
          </p:nvSpPr>
          <p:spPr>
            <a:xfrm>
              <a:off x="9048328" y="4504410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8" name="ïŝḻîḓê"/>
            <p:cNvSpPr/>
            <p:nvPr/>
          </p:nvSpPr>
          <p:spPr>
            <a:xfrm flipH="1">
              <a:off x="8653971" y="4896367"/>
              <a:ext cx="394991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19" name="íṣlíḓé"/>
            <p:cNvGrpSpPr/>
            <p:nvPr/>
          </p:nvGrpSpPr>
          <p:grpSpPr>
            <a:xfrm>
              <a:off x="9048328" y="2180571"/>
              <a:ext cx="1925955" cy="1500505"/>
              <a:chOff x="9202976" y="2180571"/>
              <a:chExt cx="1925955" cy="1500505"/>
            </a:xfrm>
          </p:grpSpPr>
          <p:sp>
            <p:nvSpPr>
              <p:cNvPr id="47" name="iṡḷîḓè"/>
              <p:cNvSpPr txBox="1"/>
              <p:nvPr/>
            </p:nvSpPr>
            <p:spPr>
              <a:xfrm>
                <a:off x="9202976" y="2180571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144000" rIns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4"/>
                    </a:solidFill>
                  </a:rPr>
                  <a:t>我的浏览</a:t>
                </a:r>
                <a:endParaRPr lang="zh-CN" altLang="en-US" sz="1400" b="1">
                  <a:solidFill>
                    <a:schemeClr val="accent4"/>
                  </a:solidFill>
                </a:endParaRPr>
              </a:p>
            </p:txBody>
          </p:sp>
          <p:sp>
            <p:nvSpPr>
              <p:cNvPr id="48" name="îṡľîḑe"/>
              <p:cNvSpPr txBox="1"/>
              <p:nvPr/>
            </p:nvSpPr>
            <p:spPr>
              <a:xfrm>
                <a:off x="9202976" y="2488546"/>
                <a:ext cx="1925955" cy="1192530"/>
              </a:xfrm>
              <a:prstGeom prst="rect">
                <a:avLst/>
              </a:prstGeom>
              <a:noFill/>
            </p:spPr>
            <p:txBody>
              <a:bodyPr wrap="square" lIns="144000" rIns="0">
                <a:norm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zh-CN" altLang="en-US" sz="1200"/>
                  <a:t>记录了个人账号所有浏览</a:t>
                </a:r>
                <a:endParaRPr lang="zh-CN" altLang="en-US" sz="1200"/>
              </a:p>
              <a:p>
                <a:pPr fontAlgn="auto">
                  <a:lnSpc>
                    <a:spcPct val="150000"/>
                  </a:lnSpc>
                </a:pPr>
                <a:r>
                  <a:rPr lang="zh-CN" altLang="en-US" sz="1200"/>
                  <a:t>的音乐，</a:t>
                </a:r>
                <a:endParaRPr lang="zh-CN" sz="1200"/>
              </a:p>
            </p:txBody>
          </p:sp>
        </p:grpSp>
        <p:grpSp>
          <p:nvGrpSpPr>
            <p:cNvPr id="20" name="ïsľiḋê"/>
            <p:cNvGrpSpPr/>
            <p:nvPr/>
          </p:nvGrpSpPr>
          <p:grpSpPr>
            <a:xfrm>
              <a:off x="9048328" y="4546192"/>
              <a:ext cx="2251637" cy="950298"/>
              <a:chOff x="9202976" y="4546192"/>
              <a:chExt cx="2251637" cy="950298"/>
            </a:xfrm>
          </p:grpSpPr>
          <p:sp>
            <p:nvSpPr>
              <p:cNvPr id="45" name="íśļîďê"/>
              <p:cNvSpPr txBox="1"/>
              <p:nvPr/>
            </p:nvSpPr>
            <p:spPr>
              <a:xfrm>
                <a:off x="9202976" y="4546192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144000" rIns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6"/>
                    </a:solidFill>
                  </a:rPr>
                  <a:t>评论区</a:t>
                </a:r>
                <a:endParaRPr lang="zh-CN" altLang="en-US" sz="1400" b="1">
                  <a:solidFill>
                    <a:schemeClr val="accent6"/>
                  </a:solidFill>
                </a:endParaRPr>
              </a:p>
            </p:txBody>
          </p:sp>
          <p:sp>
            <p:nvSpPr>
              <p:cNvPr id="46" name="íṡļîdé"/>
              <p:cNvSpPr txBox="1"/>
              <p:nvPr/>
            </p:nvSpPr>
            <p:spPr>
              <a:xfrm>
                <a:off x="9202976" y="4850159"/>
                <a:ext cx="2251637" cy="646331"/>
              </a:xfrm>
              <a:prstGeom prst="rect">
                <a:avLst/>
              </a:prstGeom>
              <a:noFill/>
            </p:spPr>
            <p:txBody>
              <a:bodyPr wrap="square" lIns="144000" rIns="0">
                <a:normAutofit/>
              </a:bodyPr>
              <a:lstStyle/>
              <a:p>
                <a:pPr fontAlgn="auto">
                  <a:lnSpc>
                    <a:spcPct val="150000"/>
                  </a:lnSpc>
                </a:pPr>
                <a:r>
                  <a:rPr lang="zh-CN" altLang="en-US" sz="1200"/>
                  <a:t>在此处可以对音乐内容进行评论，包括与其他用户互动</a:t>
                </a:r>
                <a:endParaRPr lang="zh-CN" altLang="en-US" sz="1200"/>
              </a:p>
            </p:txBody>
          </p:sp>
        </p:grpSp>
        <p:grpSp>
          <p:nvGrpSpPr>
            <p:cNvPr id="21" name="îŝḻïďê"/>
            <p:cNvGrpSpPr/>
            <p:nvPr/>
          </p:nvGrpSpPr>
          <p:grpSpPr>
            <a:xfrm>
              <a:off x="1221117" y="2144975"/>
              <a:ext cx="2297430" cy="1240790"/>
              <a:chOff x="1031161" y="2144975"/>
              <a:chExt cx="2297430" cy="1240790"/>
            </a:xfrm>
          </p:grpSpPr>
          <p:sp>
            <p:nvSpPr>
              <p:cNvPr id="43" name="íśļïḓè"/>
              <p:cNvSpPr txBox="1"/>
              <p:nvPr/>
            </p:nvSpPr>
            <p:spPr>
              <a:xfrm>
                <a:off x="1031161" y="2144975"/>
                <a:ext cx="2251637" cy="307777"/>
              </a:xfrm>
              <a:prstGeom prst="rect">
                <a:avLst/>
              </a:prstGeom>
              <a:noFill/>
            </p:spPr>
            <p:txBody>
              <a:bodyPr wrap="none" lIns="0" rIns="14400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3"/>
                    </a:solidFill>
                  </a:rPr>
                  <a:t>搜索及最新推荐</a:t>
                </a:r>
                <a:endParaRPr lang="zh-CN" altLang="en-US" sz="1400" b="1">
                  <a:solidFill>
                    <a:schemeClr val="accent3"/>
                  </a:solidFill>
                </a:endParaRPr>
              </a:p>
            </p:txBody>
          </p:sp>
          <p:sp>
            <p:nvSpPr>
              <p:cNvPr id="44" name="íṩḻîďé"/>
              <p:cNvSpPr txBox="1"/>
              <p:nvPr/>
            </p:nvSpPr>
            <p:spPr>
              <a:xfrm>
                <a:off x="1890951" y="2399610"/>
                <a:ext cx="1437640" cy="986155"/>
              </a:xfrm>
              <a:prstGeom prst="rect">
                <a:avLst/>
              </a:prstGeom>
              <a:noFill/>
            </p:spPr>
            <p:txBody>
              <a:bodyPr wrap="square" lIns="0" rIns="144000">
                <a:noAutofit/>
              </a:bodyPr>
              <a:lstStyle/>
              <a:p>
                <a:pPr algn="l" fontAlgn="auto">
                  <a:lnSpc>
                    <a:spcPct val="150000"/>
                  </a:lnSpc>
                </a:pPr>
                <a:r>
                  <a:rPr lang="zh-CN" altLang="en-US" sz="1200"/>
                  <a:t>通过此部分可以搜索到最新的音乐并加入到我的喜欢清单</a:t>
                </a:r>
                <a:endParaRPr lang="zh-CN" altLang="en-US" sz="1200"/>
              </a:p>
            </p:txBody>
          </p:sp>
        </p:grpSp>
        <p:grpSp>
          <p:nvGrpSpPr>
            <p:cNvPr id="22" name="í$ļíďe"/>
            <p:cNvGrpSpPr/>
            <p:nvPr/>
          </p:nvGrpSpPr>
          <p:grpSpPr>
            <a:xfrm>
              <a:off x="1522107" y="4556498"/>
              <a:ext cx="1771650" cy="939800"/>
              <a:chOff x="1336192" y="4556498"/>
              <a:chExt cx="1771650" cy="939800"/>
            </a:xfrm>
          </p:grpSpPr>
          <p:sp>
            <p:nvSpPr>
              <p:cNvPr id="41" name="íšľíḋè"/>
              <p:cNvSpPr txBox="1"/>
              <p:nvPr/>
            </p:nvSpPr>
            <p:spPr>
              <a:xfrm>
                <a:off x="1766400" y="4556498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0" rIns="14400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5"/>
                    </a:solidFill>
                  </a:rPr>
                  <a:t>返回导航栏</a:t>
                </a:r>
                <a:endParaRPr lang="zh-CN" altLang="en-US" sz="1400" b="1">
                  <a:solidFill>
                    <a:schemeClr val="accent5"/>
                  </a:solidFill>
                </a:endParaRPr>
              </a:p>
            </p:txBody>
          </p:sp>
          <p:sp>
            <p:nvSpPr>
              <p:cNvPr id="42" name="ï$ļiḓe"/>
              <p:cNvSpPr txBox="1"/>
              <p:nvPr/>
            </p:nvSpPr>
            <p:spPr>
              <a:xfrm>
                <a:off x="1336192" y="4849868"/>
                <a:ext cx="1771650" cy="646430"/>
              </a:xfrm>
              <a:prstGeom prst="rect">
                <a:avLst/>
              </a:prstGeom>
              <a:noFill/>
            </p:spPr>
            <p:txBody>
              <a:bodyPr wrap="square" lIns="0" rIns="144000">
                <a:normAutofit/>
              </a:bodyPr>
              <a:lstStyle/>
              <a:p>
                <a:pPr algn="l" fontAlgn="auto">
                  <a:lnSpc>
                    <a:spcPct val="150000"/>
                  </a:lnSpc>
                </a:pPr>
                <a:r>
                  <a:rPr lang="zh-CN" altLang="en-US" sz="1200"/>
                  <a:t>以一个图标控制点击返回导航栏界面</a:t>
                </a:r>
                <a:endParaRPr lang="zh-CN" altLang="en-US" sz="1200"/>
              </a:p>
            </p:txBody>
          </p:sp>
        </p:grpSp>
        <p:sp>
          <p:nvSpPr>
            <p:cNvPr id="8" name="íṥ1íḋé"/>
            <p:cNvSpPr/>
            <p:nvPr/>
          </p:nvSpPr>
          <p:spPr>
            <a:xfrm>
              <a:off x="7320355" y="2399604"/>
              <a:ext cx="956539" cy="956539"/>
            </a:xfrm>
            <a:prstGeom prst="ellipse">
              <a:avLst/>
            </a:prstGeom>
            <a:solidFill>
              <a:schemeClr val="accent5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7" name="iSļiḋe"/>
            <p:cNvSpPr/>
            <p:nvPr/>
          </p:nvSpPr>
          <p:spPr>
            <a:xfrm>
              <a:off x="3829553" y="4192563"/>
              <a:ext cx="657866" cy="657866"/>
            </a:xfrm>
            <a:prstGeom prst="ellipse">
              <a:avLst/>
            </a:prstGeom>
            <a:solidFill>
              <a:schemeClr val="accent4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76262" y="353863"/>
            <a:ext cx="3870060" cy="892728"/>
            <a:chOff x="476262" y="353863"/>
            <a:chExt cx="3870060" cy="892728"/>
          </a:xfrm>
        </p:grpSpPr>
        <p:sp>
          <p:nvSpPr>
            <p:cNvPr id="60" name="矩形 59"/>
            <p:cNvSpPr/>
            <p:nvPr/>
          </p:nvSpPr>
          <p:spPr>
            <a:xfrm>
              <a:off x="1572642" y="588124"/>
              <a:ext cx="2773680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内容板块细节</a:t>
              </a:r>
              <a:endParaRPr 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62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šḷíďé"/>
          <p:cNvSpPr/>
          <p:nvPr/>
        </p:nvSpPr>
        <p:spPr bwMode="auto">
          <a:xfrm>
            <a:off x="0" y="-11430"/>
            <a:ext cx="12192000" cy="6881495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60000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19" name="矩形 18"/>
          <p:cNvSpPr/>
          <p:nvPr/>
        </p:nvSpPr>
        <p:spPr>
          <a:xfrm>
            <a:off x="584835" y="383540"/>
            <a:ext cx="19100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sz="2800" spc="600" dirty="0">
                <a:gradFill flip="none" rotWithShape="1"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  <a:tileRect/>
                </a:gradFill>
                <a:latin typeface="Aharoni" panose="02010803020104030203" pitchFamily="2" charset="-79"/>
                <a:cs typeface="Aharoni" panose="02010803020104030203" pitchFamily="2" charset="-79"/>
              </a:rPr>
              <a:t>我的音乐</a:t>
            </a:r>
            <a:endParaRPr lang="zh-CN" sz="2800" spc="600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11068685" y="5913755"/>
            <a:ext cx="765810" cy="775970"/>
            <a:chOff x="17013" y="9393"/>
            <a:chExt cx="1206" cy="1222"/>
          </a:xfrm>
        </p:grpSpPr>
        <p:sp>
          <p:nvSpPr>
            <p:cNvPr id="25" name="椭圆 24"/>
            <p:cNvSpPr/>
            <p:nvPr/>
          </p:nvSpPr>
          <p:spPr>
            <a:xfrm>
              <a:off x="17013" y="9393"/>
              <a:ext cx="1206" cy="1222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左箭头 25"/>
            <p:cNvSpPr/>
            <p:nvPr/>
          </p:nvSpPr>
          <p:spPr>
            <a:xfrm>
              <a:off x="17294" y="9803"/>
              <a:ext cx="643" cy="402"/>
            </a:xfrm>
            <a:prstGeom prst="left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10283190" y="5108575"/>
            <a:ext cx="6946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更多</a:t>
            </a:r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9829165" y="3484245"/>
            <a:ext cx="1148715" cy="122555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1376045" y="1211580"/>
            <a:ext cx="9524365" cy="1972310"/>
            <a:chOff x="1964" y="2046"/>
            <a:chExt cx="14999" cy="4456"/>
          </a:xfrm>
        </p:grpSpPr>
        <p:grpSp>
          <p:nvGrpSpPr>
            <p:cNvPr id="28" name="组合 27"/>
            <p:cNvGrpSpPr/>
            <p:nvPr/>
          </p:nvGrpSpPr>
          <p:grpSpPr>
            <a:xfrm>
              <a:off x="1964" y="2046"/>
              <a:ext cx="9531" cy="4456"/>
              <a:chOff x="2111" y="2062"/>
              <a:chExt cx="9531" cy="4456"/>
            </a:xfrm>
          </p:grpSpPr>
          <p:sp>
            <p:nvSpPr>
              <p:cNvPr id="30" name="íSľiḋé"/>
              <p:cNvSpPr/>
              <p:nvPr/>
            </p:nvSpPr>
            <p:spPr>
              <a:xfrm>
                <a:off x="8676" y="2062"/>
                <a:ext cx="2967" cy="4456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alpha val="40000"/>
                    </a:schemeClr>
                  </a:gs>
                  <a:gs pos="52000">
                    <a:schemeClr val="accent3"/>
                  </a:gs>
                  <a:gs pos="100000">
                    <a:schemeClr val="accent4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grpSp>
            <p:nvGrpSpPr>
              <p:cNvPr id="31" name="组合 30"/>
              <p:cNvGrpSpPr/>
              <p:nvPr/>
            </p:nvGrpSpPr>
            <p:grpSpPr>
              <a:xfrm>
                <a:off x="2111" y="2062"/>
                <a:ext cx="6434" cy="4454"/>
                <a:chOff x="11702" y="970"/>
                <a:chExt cx="4344" cy="6142"/>
              </a:xfrm>
            </p:grpSpPr>
            <p:sp>
              <p:nvSpPr>
                <p:cNvPr id="33" name="íSľiḋé"/>
                <p:cNvSpPr/>
                <p:nvPr/>
              </p:nvSpPr>
              <p:spPr>
                <a:xfrm>
                  <a:off x="11711" y="970"/>
                  <a:ext cx="4335" cy="6143"/>
                </a:xfrm>
                <a:prstGeom prst="rect">
                  <a:avLst/>
                </a:prstGeom>
                <a:gradFill>
                  <a:gsLst>
                    <a:gs pos="0">
                      <a:schemeClr val="accent2">
                        <a:alpha val="40000"/>
                      </a:schemeClr>
                    </a:gs>
                    <a:gs pos="52000">
                      <a:schemeClr val="accent3"/>
                    </a:gs>
                    <a:gs pos="100000">
                      <a:schemeClr val="accent4"/>
                    </a:gs>
                  </a:gsLst>
                  <a:lin ang="27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p>
                  <a:pPr algn="ctr"/>
                </a:p>
              </p:txBody>
            </p:sp>
            <p:sp>
              <p:nvSpPr>
                <p:cNvPr id="34" name="文本框 33"/>
                <p:cNvSpPr txBox="1"/>
                <p:nvPr/>
              </p:nvSpPr>
              <p:spPr>
                <a:xfrm>
                  <a:off x="11702" y="970"/>
                  <a:ext cx="4344" cy="58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p>
                  <a:endParaRPr lang="zh-CN" altLang="en-US"/>
                </a:p>
              </p:txBody>
            </p:sp>
          </p:grpSp>
        </p:grpSp>
        <p:grpSp>
          <p:nvGrpSpPr>
            <p:cNvPr id="35" name="组合 34"/>
            <p:cNvGrpSpPr/>
            <p:nvPr/>
          </p:nvGrpSpPr>
          <p:grpSpPr>
            <a:xfrm>
              <a:off x="11591" y="2047"/>
              <a:ext cx="5373" cy="4454"/>
              <a:chOff x="11702" y="970"/>
              <a:chExt cx="4344" cy="6142"/>
            </a:xfrm>
          </p:grpSpPr>
          <p:sp>
            <p:nvSpPr>
              <p:cNvPr id="36" name="íSľiḋé"/>
              <p:cNvSpPr/>
              <p:nvPr/>
            </p:nvSpPr>
            <p:spPr>
              <a:xfrm>
                <a:off x="11711" y="970"/>
                <a:ext cx="4335" cy="6143"/>
              </a:xfrm>
              <a:prstGeom prst="rect">
                <a:avLst/>
              </a:prstGeom>
              <a:gradFill>
                <a:gsLst>
                  <a:gs pos="0">
                    <a:schemeClr val="accent2">
                      <a:alpha val="40000"/>
                    </a:schemeClr>
                  </a:gs>
                  <a:gs pos="52000">
                    <a:schemeClr val="accent3"/>
                  </a:gs>
                  <a:gs pos="100000">
                    <a:schemeClr val="accent4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37" name="文本框 36"/>
              <p:cNvSpPr txBox="1"/>
              <p:nvPr/>
            </p:nvSpPr>
            <p:spPr>
              <a:xfrm>
                <a:off x="11702" y="970"/>
                <a:ext cx="4344" cy="58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p>
                <a:endParaRPr lang="zh-CN" altLang="en-US"/>
              </a:p>
            </p:txBody>
          </p:sp>
        </p:grpSp>
      </p:grpSp>
      <p:sp>
        <p:nvSpPr>
          <p:cNvPr id="39" name="íSľiḋé"/>
          <p:cNvSpPr/>
          <p:nvPr/>
        </p:nvSpPr>
        <p:spPr>
          <a:xfrm>
            <a:off x="1376045" y="5011420"/>
            <a:ext cx="9524365" cy="1858645"/>
          </a:xfrm>
          <a:prstGeom prst="rect">
            <a:avLst/>
          </a:prstGeom>
          <a:gradFill>
            <a:gsLst>
              <a:gs pos="0">
                <a:schemeClr val="accent2">
                  <a:alpha val="40000"/>
                </a:schemeClr>
              </a:gs>
              <a:gs pos="52000">
                <a:schemeClr val="accent3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50" name="wind-rose_335237"/>
          <p:cNvSpPr>
            <a:spLocks noChangeAspect="1"/>
          </p:cNvSpPr>
          <p:nvPr/>
        </p:nvSpPr>
        <p:spPr bwMode="auto">
          <a:xfrm>
            <a:off x="5648960" y="3650615"/>
            <a:ext cx="894080" cy="892810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  <p:sp>
        <p:nvSpPr>
          <p:cNvPr id="51" name="椭圆 50"/>
          <p:cNvSpPr/>
          <p:nvPr/>
        </p:nvSpPr>
        <p:spPr>
          <a:xfrm>
            <a:off x="1384300" y="3484245"/>
            <a:ext cx="1148715" cy="122555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2990215" y="3484245"/>
            <a:ext cx="1148715" cy="122555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8247380" y="3484245"/>
            <a:ext cx="1148715" cy="122555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bldLvl="0" animBg="1"/>
      <p:bldP spid="52" grpId="0" bldLvl="0" animBg="1"/>
      <p:bldP spid="53" grpId="0" bldLvl="0" animBg="1"/>
      <p:bldP spid="5" grpId="0" bldLvl="0" animBg="1"/>
      <p:bldP spid="3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130638" y="-5789578"/>
            <a:ext cx="22304783" cy="19923641"/>
            <a:chOff x="-5653753" y="-5911498"/>
            <a:chExt cx="22304783" cy="19923641"/>
          </a:xfrm>
        </p:grpSpPr>
        <p:sp>
          <p:nvSpPr>
            <p:cNvPr id="50" name="wind-rose_335237"/>
            <p:cNvSpPr>
              <a:spLocks noChangeAspect="1"/>
            </p:cNvSpPr>
            <p:nvPr/>
          </p:nvSpPr>
          <p:spPr bwMode="auto">
            <a:xfrm>
              <a:off x="-5653753" y="2189148"/>
              <a:ext cx="11840905" cy="11822995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</p:sp>
        <p:sp>
          <p:nvSpPr>
            <p:cNvPr id="51" name="wind-rose_335237"/>
            <p:cNvSpPr>
              <a:spLocks noChangeAspect="1"/>
            </p:cNvSpPr>
            <p:nvPr/>
          </p:nvSpPr>
          <p:spPr bwMode="auto">
            <a:xfrm>
              <a:off x="4810125" y="-5911498"/>
              <a:ext cx="11840905" cy="11822995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</p:sp>
      </p:grpSp>
      <p:grpSp>
        <p:nvGrpSpPr>
          <p:cNvPr id="46" name="组合 45"/>
          <p:cNvGrpSpPr/>
          <p:nvPr/>
        </p:nvGrpSpPr>
        <p:grpSpPr>
          <a:xfrm>
            <a:off x="476262" y="353863"/>
            <a:ext cx="3006460" cy="892728"/>
            <a:chOff x="476262" y="353863"/>
            <a:chExt cx="3006460" cy="892728"/>
          </a:xfrm>
        </p:grpSpPr>
        <p:sp>
          <p:nvSpPr>
            <p:cNvPr id="47" name="矩形 46"/>
            <p:cNvSpPr/>
            <p:nvPr/>
          </p:nvSpPr>
          <p:spPr>
            <a:xfrm>
              <a:off x="1572642" y="588124"/>
              <a:ext cx="1910080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关于我们</a:t>
              </a:r>
              <a:endParaRPr 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48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690" y="1815465"/>
            <a:ext cx="11190605" cy="364172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32790" y="5899150"/>
            <a:ext cx="49434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hlinkClick r:id="rId2" action="ppaction://hlinkfile"/>
              </a:rPr>
              <a:t>https://www.ifzsa.com/</a:t>
            </a:r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83609">
            <a:off x="1254115" y="-3433197"/>
            <a:ext cx="8650334" cy="1372439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662281" y="2822770"/>
            <a:ext cx="74821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</a:t>
            </a:r>
            <a:r>
              <a:rPr lang="en-US" altLang="zh-CN" sz="9600" dirty="0">
                <a:gradFill>
                  <a:gsLst>
                    <a:gs pos="0">
                      <a:schemeClr val="accent2"/>
                    </a:gs>
                    <a:gs pos="52000">
                      <a:schemeClr val="accent3"/>
                    </a:gs>
                    <a:gs pos="100000">
                      <a:schemeClr val="accent4"/>
                    </a:gs>
                  </a:gsLst>
                  <a:lin ang="5400000" scaled="1"/>
                </a:gradFill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OU</a:t>
            </a:r>
            <a:endParaRPr lang="zh-CN" altLang="en-US" sz="9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3" name="wind-rose_335237"/>
          <p:cNvSpPr>
            <a:spLocks noChangeAspect="1"/>
          </p:cNvSpPr>
          <p:nvPr/>
        </p:nvSpPr>
        <p:spPr bwMode="auto">
          <a:xfrm>
            <a:off x="5192429" y="433956"/>
            <a:ext cx="1807138" cy="1804406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tags/tag1.xml><?xml version="1.0" encoding="utf-8"?>
<p:tagLst xmlns:p="http://schemas.openxmlformats.org/presentationml/2006/main">
  <p:tag name="ISLIDE.DIAGRAM" val="cb0348ed-3760-4dcc-9e21-eebaa99e6523"/>
</p:tagLst>
</file>

<file path=ppt/theme/theme1.xml><?xml version="1.0" encoding="utf-8"?>
<a:theme xmlns:a="http://schemas.openxmlformats.org/drawingml/2006/main" name="Office 主题​​">
  <a:themeElements>
    <a:clrScheme name="紫红色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紫红色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</Words>
  <Application>WPS 演示</Application>
  <PresentationFormat>宽屏</PresentationFormat>
  <Paragraphs>79</Paragraphs>
  <Slides>9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宋体</vt:lpstr>
      <vt:lpstr>Wingdings</vt:lpstr>
      <vt:lpstr>Agency FB</vt:lpstr>
      <vt:lpstr>微软雅黑</vt:lpstr>
      <vt:lpstr>Aharoni</vt:lpstr>
      <vt:lpstr>华文行楷</vt:lpstr>
      <vt:lpstr>等线</vt:lpstr>
      <vt:lpstr>Arial Unicode MS</vt:lpstr>
      <vt:lpstr>等线 Light</vt:lpstr>
      <vt:lpstr>Kozuka Mincho Pro B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商务60</dc:title>
  <dc:creator>Chiu-z</dc:creator>
  <cp:lastModifiedBy>笑笑</cp:lastModifiedBy>
  <cp:revision>28</cp:revision>
  <dcterms:created xsi:type="dcterms:W3CDTF">2017-11-27T08:48:00Z</dcterms:created>
  <dcterms:modified xsi:type="dcterms:W3CDTF">2018-09-23T08:59:10Z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2052-10.1.0.7521</vt:lpwstr>
  </property>
</Properties>
</file>

<file path=docProps/thumbnail.jpeg>
</file>